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3" autoAdjust="0"/>
    <p:restoredTop sz="94660"/>
  </p:normalViewPr>
  <p:slideViewPr>
    <p:cSldViewPr snapToGrid="0">
      <p:cViewPr>
        <p:scale>
          <a:sx n="75" d="100"/>
          <a:sy n="75" d="100"/>
        </p:scale>
        <p:origin x="87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86A-1C49-4A32-A30D-E8A1C4C34DAD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BF2-26B8-4027-BBBA-A566EB06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6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86A-1C49-4A32-A30D-E8A1C4C34DAD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BF2-26B8-4027-BBBA-A566EB06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86A-1C49-4A32-A30D-E8A1C4C34DAD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BF2-26B8-4027-BBBA-A566EB06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86A-1C49-4A32-A30D-E8A1C4C34DAD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BF2-26B8-4027-BBBA-A566EB06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7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86A-1C49-4A32-A30D-E8A1C4C34DAD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BF2-26B8-4027-BBBA-A566EB06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5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86A-1C49-4A32-A30D-E8A1C4C34DAD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BF2-26B8-4027-BBBA-A566EB06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5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86A-1C49-4A32-A30D-E8A1C4C34DAD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BF2-26B8-4027-BBBA-A566EB06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86A-1C49-4A32-A30D-E8A1C4C34DAD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BF2-26B8-4027-BBBA-A566EB06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9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86A-1C49-4A32-A30D-E8A1C4C34DAD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BF2-26B8-4027-BBBA-A566EB06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0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86A-1C49-4A32-A30D-E8A1C4C34DAD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BF2-26B8-4027-BBBA-A566EB06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86A-1C49-4A32-A30D-E8A1C4C34DAD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BF2-26B8-4027-BBBA-A566EB06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6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A286A-1C49-4A32-A30D-E8A1C4C34DAD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8ABF2-26B8-4027-BBBA-A566EB06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8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820" cy="1591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1282" y="3226100"/>
            <a:ext cx="9280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3D Visualization in GIS</a:t>
            </a:r>
            <a:endParaRPr lang="en-US" sz="7200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887" y="1082351"/>
            <a:ext cx="9197902" cy="52438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9340" y="117693"/>
            <a:ext cx="250993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you click on Properties on a raster in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ArcScene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you will see a tab for “Base Heights.”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There are three settings to set here.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First, decide which raster will give the elevations of your 3D model.  Use the elevations of North Korea.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Then, decide whether those elevations need a little exaggeration or suppression, adding a custom factor (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0.0002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 will use the offset setting in  minute.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24658" y="2733869"/>
            <a:ext cx="4132685" cy="3110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351314" y="3555507"/>
            <a:ext cx="5878286" cy="16603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24658" y="4355092"/>
            <a:ext cx="5619750" cy="19161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71" y="419876"/>
            <a:ext cx="10792979" cy="56730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6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76" y="226364"/>
            <a:ext cx="6550372" cy="5994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402" y="550506"/>
            <a:ext cx="40119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Now set the base heights for the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Hillshade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layer.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will not float on its own values, but upon the values from the elevation raster.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factor will be the same, but adding a very small offset will ensure that the semi-transparent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hillshade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is visible above the colored elevation raster.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43400" y="1718388"/>
            <a:ext cx="1133669" cy="1010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984171" y="2649894"/>
            <a:ext cx="3881535" cy="14835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3" y="83975"/>
            <a:ext cx="11485986" cy="66363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32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920" y="0"/>
            <a:ext cx="11674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is also possible to drape a vector layer on top of a raster layer.  Add the PRK rail lines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shapefile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 </a:t>
            </a: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Properties &gt; Base Heights will have the same options for this vector layer that were available for raster layers.  A small offset keeps the vector layer from getting lost beneath the surface.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33" y="1060570"/>
            <a:ext cx="10114385" cy="56630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96" y="130800"/>
            <a:ext cx="10670108" cy="58919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27483" y="6163380"/>
            <a:ext cx="1017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Larger offsets, here 0, 1, and 2, can also be used as a cartographic technique to separate layers in one display.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860" y="175818"/>
            <a:ext cx="10381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 get your 3D visualization back into ArcMap, you will export it as an image.  From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ArcScene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use </a:t>
            </a: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File &gt; Export &gt; 2D and save in an image format like .</a:t>
            </a:r>
            <a:r>
              <a:rPr lang="en-US" i="1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jpeg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Then, in ArcMap layout view, use Insert &gt; Picture and navigate to the saved image.  It will appear as a fixed image, not a GIS layer.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931" y="1740987"/>
            <a:ext cx="5902935" cy="47034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3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404" y="186174"/>
            <a:ext cx="42018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Postscript: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-- 3D visualization can sometimes sacrifice science for 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artistic license.</a:t>
            </a:r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-- Surfaces don’t have to model real elevations; they can visualize other statistics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-- 3D visualization is not 3D analysis. There is an entire 3D analysis package for ArcMap that includes the ability to create, analyze, and model TINs (triangulated irregular network).  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--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ArcScene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has a number of capabilities we haven’t explored, such as 3D labels.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-- ESRI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CityEngine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has impressive 3D visualization for cityscapes, so good it’s been used for movie scenery.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87" y="4318000"/>
            <a:ext cx="4701035" cy="24696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13" y="2736334"/>
            <a:ext cx="2581521" cy="28516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Macintosh HD:Users:Kit:Desktop:Portfolio:maps:3D_elevation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74" y="487678"/>
            <a:ext cx="3676406" cy="19100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314" y="452249"/>
            <a:ext cx="3210483" cy="35441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400" y="2885017"/>
            <a:ext cx="627080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48" y="506963"/>
            <a:ext cx="11249025" cy="563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603401" y="2264619"/>
            <a:ext cx="548259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ArcScene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-- stand-alone software program compatible with ArcMap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ArcGIS 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Pro, ESRI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CityEngine</a:t>
            </a:r>
            <a:endParaRPr lang="en-US" dirty="0" smtClean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-- 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incorporate 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3D display capabilities 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QGIS </a:t>
            </a: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-- 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NVIZ, Qgis2threejs plugin</a:t>
            </a:r>
            <a:endParaRPr lang="en-US" dirty="0" smtClean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 export to 3D modeling software like Blender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97" y="114300"/>
            <a:ext cx="9864365" cy="64246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8607" y="557118"/>
            <a:ext cx="19632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Displaying </a:t>
            </a:r>
          </a:p>
          <a:p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shapefiles</a:t>
            </a:r>
            <a:endParaRPr lang="en-US" dirty="0" smtClean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 3D:</a:t>
            </a:r>
          </a:p>
          <a:p>
            <a:endParaRPr lang="en-US" dirty="0" smtClean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Start in ArcMap.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Set the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symbology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Decide which field will provide the height values.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this example, the map of Brazil is colored by district population.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But we’ll display population density in 3D.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Copy the layer.</a:t>
            </a:r>
          </a:p>
        </p:txBody>
      </p:sp>
    </p:spTree>
    <p:extLst>
      <p:ext uri="{BB962C8B-B14F-4D97-AF65-F5344CB8AC3E}">
        <p14:creationId xmlns:p14="http://schemas.microsoft.com/office/powerpoint/2010/main" val="851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850" y="279724"/>
            <a:ext cx="8714505" cy="49577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60228" y="473142"/>
            <a:ext cx="24083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Then paste it into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ArcScene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shows up flat, but in perspective.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 the Navigate cursor to tip and rotate the image.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Other icons work similarly to the way they do in ArcMap.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Fly cursor is a lot of fun, but since there is no back button, it’s easy to get lost.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31" y="2706040"/>
            <a:ext cx="385761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090" r="-1"/>
          <a:stretch/>
        </p:blipFill>
        <p:spPr>
          <a:xfrm>
            <a:off x="1866123" y="5237486"/>
            <a:ext cx="457200" cy="44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945" y="0"/>
            <a:ext cx="66490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81" y="1527595"/>
            <a:ext cx="4874273" cy="46241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2773" y="137240"/>
            <a:ext cx="4577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Right-click &gt; Properties &gt; Extrusion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calculator allows you to pick which field to extrude.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7" y="2186182"/>
            <a:ext cx="5343525" cy="15525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523" y="429207"/>
            <a:ext cx="6500029" cy="4404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298" y="799714"/>
            <a:ext cx="438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You can adjust the formula to dampen down the spikes.  Sometimes, dividing by 10 or 100 or 1000 helps.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62306" y="5325060"/>
            <a:ext cx="427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This image was extruded using log( [POP]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46" y="1670179"/>
            <a:ext cx="9298911" cy="49916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59912" y="228325"/>
            <a:ext cx="11460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Displaying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rasters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3D</a:t>
            </a:r>
          </a:p>
          <a:p>
            <a:endParaRPr lang="en-US" dirty="0">
              <a:latin typeface="Modern No. 20" panose="020707040705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Hillshade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is an ArcMap tool which models shadows.  It can give a semi-3D look to a 2D elevation raster.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414588" y="5579706"/>
            <a:ext cx="1306285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9" y="4087636"/>
            <a:ext cx="4623124" cy="23188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9912" y="1778000"/>
            <a:ext cx="2108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Run </a:t>
            </a:r>
            <a:r>
              <a:rPr lang="en-US" dirty="0" err="1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Hillshade</a:t>
            </a:r>
            <a:r>
              <a:rPr lang="en-US" dirty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 the North Korean elevation layer (</a:t>
            </a:r>
            <a:r>
              <a:rPr lang="en-US" dirty="0" err="1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PRK_msk_alt.vrt</a:t>
            </a:r>
            <a:r>
              <a:rPr lang="en-US" dirty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).  Be sure to check the box that says “model shadows.”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911" y="1396675"/>
            <a:ext cx="9578543" cy="51411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39766" y="350784"/>
            <a:ext cx="11018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result is not stunning.  We could experiment with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symbology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but the transparency tool on the “Effects” toolbar gives a nice visualization.  Get the Toolbar under “Customize” and be sure to set the layer to the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Hillshade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layer.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498383" y="1825690"/>
            <a:ext cx="634481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7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45" y="177281"/>
            <a:ext cx="9968450" cy="56020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2753" y="6180536"/>
            <a:ext cx="1206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Turn the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Hillshade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layer on and off to see if you like the effect.  Then please c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opy 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both raster layers 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and paste them in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ArcScene</a:t>
            </a:r>
            <a:r>
              <a:rPr lang="en-US" dirty="0" smtClean="0">
                <a:latin typeface="Modern No. 20" panose="020707040705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696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Microsoft Sans Serif</vt:lpstr>
      <vt:lpstr>Modern No. 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Jill</dc:creator>
  <cp:lastModifiedBy>Kelly, Jill</cp:lastModifiedBy>
  <cp:revision>29</cp:revision>
  <dcterms:created xsi:type="dcterms:W3CDTF">2017-12-28T22:51:29Z</dcterms:created>
  <dcterms:modified xsi:type="dcterms:W3CDTF">2017-12-31T14:18:25Z</dcterms:modified>
</cp:coreProperties>
</file>